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eb74012b3b6c483d" /><Relationship Type="http://schemas.openxmlformats.org/officeDocument/2006/relationships/extended-properties" Target="/docProps/app.xml" Id="R9651baba56304af0" /><Relationship Type="http://schemas.openxmlformats.org/officeDocument/2006/relationships/officeDocument" Target="/ppt/presentation.xml" Id="R9ed4557ef9ce46d8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a6deff24fa914eae"/>
  </p:sldMasterIdLst>
  <p:notesMasterIdLst>
    <p:notesMasterId xmlns:r="http://schemas.openxmlformats.org/officeDocument/2006/relationships" r:id="R6ea9ca4e7ef24493"/>
  </p:notesMasterIdLst>
  <p:sldIdLst>
    <p:sldId xmlns:r="http://schemas.openxmlformats.org/officeDocument/2006/relationships" id="256" r:id="R228454e595c843c8"/>
    <p:sldId xmlns:r="http://schemas.openxmlformats.org/officeDocument/2006/relationships" id="257" r:id="R3b6cbe86c2854634"/>
    <p:sldId xmlns:r="http://schemas.openxmlformats.org/officeDocument/2006/relationships" id="258" r:id="R6b510bb810ce4548"/>
    <p:sldId xmlns:r="http://schemas.openxmlformats.org/officeDocument/2006/relationships" id="259" r:id="R15755c6ef9b447c9"/>
    <p:sldId xmlns:r="http://schemas.openxmlformats.org/officeDocument/2006/relationships" id="260" r:id="R9a4805384962480b"/>
    <p:sldId xmlns:r="http://schemas.openxmlformats.org/officeDocument/2006/relationships" id="261" r:id="R24c7ea81e6204e19"/>
    <p:sldId xmlns:r="http://schemas.openxmlformats.org/officeDocument/2006/relationships" id="262" r:id="R105712b841d94172"/>
    <p:sldId xmlns:r="http://schemas.openxmlformats.org/officeDocument/2006/relationships" id="263" r:id="R443cecaa35534f88"/>
    <p:sldId xmlns:r="http://schemas.openxmlformats.org/officeDocument/2006/relationships" id="264" r:id="Rdd828dfbb08f4434"/>
    <p:sldId xmlns:r="http://schemas.openxmlformats.org/officeDocument/2006/relationships" id="265" r:id="R6b64cf715d9e4746"/>
    <p:sldId xmlns:r="http://schemas.openxmlformats.org/officeDocument/2006/relationships" id="266" r:id="R5f889a3178c743cc"/>
    <p:sldId xmlns:r="http://schemas.openxmlformats.org/officeDocument/2006/relationships" id="267" r:id="R2e596e2066c14b67"/>
    <p:sldId xmlns:r="http://schemas.openxmlformats.org/officeDocument/2006/relationships" id="268" r:id="R469dab9ab51f49ab"/>
    <p:sldId xmlns:r="http://schemas.openxmlformats.org/officeDocument/2006/relationships" id="269" r:id="R4e156383cebf451e"/>
    <p:sldId xmlns:r="http://schemas.openxmlformats.org/officeDocument/2006/relationships" id="270" r:id="Rbddf32533f984b63"/>
    <p:sldId xmlns:r="http://schemas.openxmlformats.org/officeDocument/2006/relationships" id="271" r:id="R1cce42671dc64bc2"/>
    <p:sldId xmlns:r="http://schemas.openxmlformats.org/officeDocument/2006/relationships" id="272" r:id="R56d419453f4148c9"/>
    <p:sldId xmlns:r="http://schemas.openxmlformats.org/officeDocument/2006/relationships" id="273" r:id="Reabd3b40c1ca4c43"/>
    <p:sldId xmlns:r="http://schemas.openxmlformats.org/officeDocument/2006/relationships" id="274" r:id="Racfe7c7335474c2b"/>
    <p:sldId xmlns:r="http://schemas.openxmlformats.org/officeDocument/2006/relationships" id="275" r:id="Ra915b16f3afb4635"/>
    <p:sldId xmlns:r="http://schemas.openxmlformats.org/officeDocument/2006/relationships" id="276" r:id="Rb96114f0b61e48e3"/>
    <p:sldId xmlns:r="http://schemas.openxmlformats.org/officeDocument/2006/relationships" id="277" r:id="Rd1f0c46c0cb5441a"/>
    <p:sldId xmlns:r="http://schemas.openxmlformats.org/officeDocument/2006/relationships" id="278" r:id="Rc84619ecca2443db"/>
    <p:sldId xmlns:r="http://schemas.openxmlformats.org/officeDocument/2006/relationships" id="279" r:id="R02e843bbb67e4722"/>
    <p:sldId xmlns:r="http://schemas.openxmlformats.org/officeDocument/2006/relationships" id="280" r:id="R759d1c01228f4a5d"/>
    <p:sldId xmlns:r="http://schemas.openxmlformats.org/officeDocument/2006/relationships" id="281" r:id="Rdfccdb1e6d3f4316"/>
    <p:sldId xmlns:r="http://schemas.openxmlformats.org/officeDocument/2006/relationships" id="282" r:id="R45b1307435154c3c"/>
    <p:sldId xmlns:r="http://schemas.openxmlformats.org/officeDocument/2006/relationships" id="283" r:id="Re800642c20714fc0"/>
    <p:sldId xmlns:r="http://schemas.openxmlformats.org/officeDocument/2006/relationships" id="284" r:id="Re61409b15adc458f"/>
    <p:sldId xmlns:r="http://schemas.openxmlformats.org/officeDocument/2006/relationships" id="285" r:id="R3c238c373abe4a78"/>
    <p:sldId xmlns:r="http://schemas.openxmlformats.org/officeDocument/2006/relationships" id="286" r:id="Re35a720677bb4d6b"/>
    <p:sldId xmlns:r="http://schemas.openxmlformats.org/officeDocument/2006/relationships" id="287" r:id="R74a27ea913834794"/>
    <p:sldId xmlns:r="http://schemas.openxmlformats.org/officeDocument/2006/relationships" id="288" r:id="R9ddec862b4454d61"/>
    <p:sldId xmlns:r="http://schemas.openxmlformats.org/officeDocument/2006/relationships" id="289" r:id="Rb5908f0d25d44249"/>
    <p:sldId xmlns:r="http://schemas.openxmlformats.org/officeDocument/2006/relationships" id="290" r:id="Rb81d2c6aef984a0d"/>
    <p:sldId xmlns:r="http://schemas.openxmlformats.org/officeDocument/2006/relationships" id="291" r:id="Reac23548552e424d"/>
    <p:sldId xmlns:r="http://schemas.openxmlformats.org/officeDocument/2006/relationships" id="292" r:id="R67f1025a4dc54b75"/>
    <p:sldId xmlns:r="http://schemas.openxmlformats.org/officeDocument/2006/relationships" id="293" r:id="R081b09ba09ee4674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0146f8d1bc754bde" /><Relationship Type="http://schemas.openxmlformats.org/officeDocument/2006/relationships/slideMaster" Target="/ppt/slideMasters/slideMaster1.xml" Id="Ra6deff24fa914eae" /><Relationship Type="http://schemas.openxmlformats.org/officeDocument/2006/relationships/notesMaster" Target="/ppt/notesMasters/notesMaster1.xml" Id="R6ea9ca4e7ef24493" /><Relationship Type="http://schemas.openxmlformats.org/officeDocument/2006/relationships/presProps" Target="/ppt/presProps.xml" Id="R4e1b7b9f2a734fab" /><Relationship Type="http://schemas.openxmlformats.org/officeDocument/2006/relationships/tableStyles" Target="/ppt/tableStyles.xml" Id="R67f6d7d4241f497c" /><Relationship Type="http://schemas.openxmlformats.org/officeDocument/2006/relationships/slide" Target="/ppt/slides/slide1.xml" Id="R228454e595c843c8" /><Relationship Type="http://schemas.openxmlformats.org/officeDocument/2006/relationships/slide" Target="/ppt/slides/slide2.xml" Id="R3b6cbe86c2854634" /><Relationship Type="http://schemas.openxmlformats.org/officeDocument/2006/relationships/slide" Target="/ppt/slides/slide3.xml" Id="R6b510bb810ce4548" /><Relationship Type="http://schemas.openxmlformats.org/officeDocument/2006/relationships/slide" Target="/ppt/slides/slide4.xml" Id="R15755c6ef9b447c9" /><Relationship Type="http://schemas.openxmlformats.org/officeDocument/2006/relationships/slide" Target="/ppt/slides/slide5.xml" Id="R9a4805384962480b" /><Relationship Type="http://schemas.openxmlformats.org/officeDocument/2006/relationships/slide" Target="/ppt/slides/slide6.xml" Id="R24c7ea81e6204e19" /><Relationship Type="http://schemas.openxmlformats.org/officeDocument/2006/relationships/slide" Target="/ppt/slides/slide7.xml" Id="R105712b841d94172" /><Relationship Type="http://schemas.openxmlformats.org/officeDocument/2006/relationships/slide" Target="/ppt/slides/slide8.xml" Id="R443cecaa35534f88" /><Relationship Type="http://schemas.openxmlformats.org/officeDocument/2006/relationships/slide" Target="/ppt/slides/slide9.xml" Id="Rdd828dfbb08f4434" /><Relationship Type="http://schemas.openxmlformats.org/officeDocument/2006/relationships/slide" Target="/ppt/slides/slide10.xml" Id="R6b64cf715d9e4746" /><Relationship Type="http://schemas.openxmlformats.org/officeDocument/2006/relationships/slide" Target="/ppt/slides/slide11.xml" Id="R5f889a3178c743cc" /><Relationship Type="http://schemas.openxmlformats.org/officeDocument/2006/relationships/slide" Target="/ppt/slides/slide12.xml" Id="R2e596e2066c14b67" /><Relationship Type="http://schemas.openxmlformats.org/officeDocument/2006/relationships/slide" Target="/ppt/slides/slide13.xml" Id="R469dab9ab51f49ab" /><Relationship Type="http://schemas.openxmlformats.org/officeDocument/2006/relationships/slide" Target="/ppt/slides/slide14.xml" Id="R4e156383cebf451e" /><Relationship Type="http://schemas.openxmlformats.org/officeDocument/2006/relationships/slide" Target="/ppt/slides/slide15.xml" Id="Rbddf32533f984b63" /><Relationship Type="http://schemas.openxmlformats.org/officeDocument/2006/relationships/slide" Target="/ppt/slides/slide16.xml" Id="R1cce42671dc64bc2" /><Relationship Type="http://schemas.openxmlformats.org/officeDocument/2006/relationships/slide" Target="/ppt/slides/slide17.xml" Id="R56d419453f4148c9" /><Relationship Type="http://schemas.openxmlformats.org/officeDocument/2006/relationships/slide" Target="/ppt/slides/slide18.xml" Id="Reabd3b40c1ca4c43" /><Relationship Type="http://schemas.openxmlformats.org/officeDocument/2006/relationships/slide" Target="/ppt/slides/slide19.xml" Id="Racfe7c7335474c2b" /><Relationship Type="http://schemas.openxmlformats.org/officeDocument/2006/relationships/slide" Target="/ppt/slides/slide20.xml" Id="Ra915b16f3afb4635" /><Relationship Type="http://schemas.openxmlformats.org/officeDocument/2006/relationships/slide" Target="/ppt/slides/slide21.xml" Id="Rb96114f0b61e48e3" /><Relationship Type="http://schemas.openxmlformats.org/officeDocument/2006/relationships/slide" Target="/ppt/slides/slide22.xml" Id="Rd1f0c46c0cb5441a" /><Relationship Type="http://schemas.openxmlformats.org/officeDocument/2006/relationships/slide" Target="/ppt/slides/slide23.xml" Id="Rc84619ecca2443db" /><Relationship Type="http://schemas.openxmlformats.org/officeDocument/2006/relationships/slide" Target="/ppt/slides/slide24.xml" Id="R02e843bbb67e4722" /><Relationship Type="http://schemas.openxmlformats.org/officeDocument/2006/relationships/slide" Target="/ppt/slides/slide25.xml" Id="R759d1c01228f4a5d" /><Relationship Type="http://schemas.openxmlformats.org/officeDocument/2006/relationships/slide" Target="/ppt/slides/slide26.xml" Id="Rdfccdb1e6d3f4316" /><Relationship Type="http://schemas.openxmlformats.org/officeDocument/2006/relationships/slide" Target="/ppt/slides/slide27.xml" Id="R45b1307435154c3c" /><Relationship Type="http://schemas.openxmlformats.org/officeDocument/2006/relationships/slide" Target="/ppt/slides/slide28.xml" Id="Re800642c20714fc0" /><Relationship Type="http://schemas.openxmlformats.org/officeDocument/2006/relationships/slide" Target="/ppt/slides/slide29.xml" Id="Re61409b15adc458f" /><Relationship Type="http://schemas.openxmlformats.org/officeDocument/2006/relationships/slide" Target="/ppt/slides/slide30.xml" Id="R3c238c373abe4a78" /><Relationship Type="http://schemas.openxmlformats.org/officeDocument/2006/relationships/slide" Target="/ppt/slides/slide31.xml" Id="Re35a720677bb4d6b" /><Relationship Type="http://schemas.openxmlformats.org/officeDocument/2006/relationships/slide" Target="/ppt/slides/slide32.xml" Id="R74a27ea913834794" /><Relationship Type="http://schemas.openxmlformats.org/officeDocument/2006/relationships/slide" Target="/ppt/slides/slide33.xml" Id="R9ddec862b4454d61" /><Relationship Type="http://schemas.openxmlformats.org/officeDocument/2006/relationships/slide" Target="/ppt/slides/slide34.xml" Id="Rb5908f0d25d44249" /><Relationship Type="http://schemas.openxmlformats.org/officeDocument/2006/relationships/slide" Target="/ppt/slides/slide35.xml" Id="Rb81d2c6aef984a0d" /><Relationship Type="http://schemas.openxmlformats.org/officeDocument/2006/relationships/slide" Target="/ppt/slides/slide36.xml" Id="Reac23548552e424d" /><Relationship Type="http://schemas.openxmlformats.org/officeDocument/2006/relationships/slide" Target="/ppt/slides/slide37.xml" Id="R67f1025a4dc54b75" /><Relationship Type="http://schemas.openxmlformats.org/officeDocument/2006/relationships/slide" Target="/ppt/slides/slide38.xml" Id="R081b09ba09ee4674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a76994a82ddc4828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b1d5361c3fe84dd9" /><Relationship Type="http://schemas.openxmlformats.org/officeDocument/2006/relationships/notesMaster" Target="/ppt/notesMasters/notesMaster1.xml" Id="Rc12fbaa97d3b41f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6560e91421054baa" /><Relationship Type="http://schemas.openxmlformats.org/officeDocument/2006/relationships/notesMaster" Target="/ppt/notesMasters/notesMaster1.xml" Id="Rf782304de0854115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92463bac745c4230" /><Relationship Type="http://schemas.openxmlformats.org/officeDocument/2006/relationships/notesMaster" Target="/ppt/notesMasters/notesMaster1.xml" Id="R09b700cced72426e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63f515e62ba94ee9" /><Relationship Type="http://schemas.openxmlformats.org/officeDocument/2006/relationships/notesMaster" Target="/ppt/notesMasters/notesMaster1.xml" Id="R0688f507f2ee4a70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3c7a25c8937544a3" /><Relationship Type="http://schemas.openxmlformats.org/officeDocument/2006/relationships/notesMaster" Target="/ppt/notesMasters/notesMaster1.xml" Id="Re9cb67e225ad49b2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315663e88e4549d3" /><Relationship Type="http://schemas.openxmlformats.org/officeDocument/2006/relationships/notesMaster" Target="/ppt/notesMasters/notesMaster1.xml" Id="Reb6fd4e371d44b0b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41d68d9caada47f7" /><Relationship Type="http://schemas.openxmlformats.org/officeDocument/2006/relationships/notesMaster" Target="/ppt/notesMasters/notesMaster1.xml" Id="R38bc4d381fdf4eea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482a4838dc9c45d3" /><Relationship Type="http://schemas.openxmlformats.org/officeDocument/2006/relationships/notesMaster" Target="/ppt/notesMasters/notesMaster1.xml" Id="R6fbb7c7cbd2240e4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ac5f066655ba49ab" /><Relationship Type="http://schemas.openxmlformats.org/officeDocument/2006/relationships/notesMaster" Target="/ppt/notesMasters/notesMaster1.xml" Id="Re2af45798dd64cf1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bfe39a045cf2400a" /><Relationship Type="http://schemas.openxmlformats.org/officeDocument/2006/relationships/notesMaster" Target="/ppt/notesMasters/notesMaster1.xml" Id="R2fe75b2745dc4f3a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b54e6af3b92643c7" /><Relationship Type="http://schemas.openxmlformats.org/officeDocument/2006/relationships/notesMaster" Target="/ppt/notesMasters/notesMaster1.xml" Id="R2c8867f4fc57492c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58f4124c2c624084" /><Relationship Type="http://schemas.openxmlformats.org/officeDocument/2006/relationships/notesMaster" Target="/ppt/notesMasters/notesMaster1.xml" Id="Rea42b601b6f14f7f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e875ed02ac524329" /><Relationship Type="http://schemas.openxmlformats.org/officeDocument/2006/relationships/notesMaster" Target="/ppt/notesMasters/notesMaster1.xml" Id="Rc27601c9556e4fa1" /></Relationships>
</file>

<file path=ppt/notesSlides/_rels/notesSlide21.xml.rels>&#65279;<?xml version="1.0" encoding="utf-8"?><Relationships xmlns="http://schemas.openxmlformats.org/package/2006/relationships"><Relationship Type="http://schemas.openxmlformats.org/officeDocument/2006/relationships/slide" Target="/ppt/slides/slide21.xml" Id="R0583bddcb79b4103" /><Relationship Type="http://schemas.openxmlformats.org/officeDocument/2006/relationships/notesMaster" Target="/ppt/notesMasters/notesMaster1.xml" Id="R1b81b99070264dd8" /></Relationships>
</file>

<file path=ppt/notesSlides/_rels/notesSlide22.xml.rels>&#65279;<?xml version="1.0" encoding="utf-8"?><Relationships xmlns="http://schemas.openxmlformats.org/package/2006/relationships"><Relationship Type="http://schemas.openxmlformats.org/officeDocument/2006/relationships/slide" Target="/ppt/slides/slide22.xml" Id="R8f51dfd6c8e94047" /><Relationship Type="http://schemas.openxmlformats.org/officeDocument/2006/relationships/notesMaster" Target="/ppt/notesMasters/notesMaster1.xml" Id="R31e328d84dfa4991" /></Relationships>
</file>

<file path=ppt/notesSlides/_rels/notesSlide23.xml.rels>&#65279;<?xml version="1.0" encoding="utf-8"?><Relationships xmlns="http://schemas.openxmlformats.org/package/2006/relationships"><Relationship Type="http://schemas.openxmlformats.org/officeDocument/2006/relationships/slide" Target="/ppt/slides/slide23.xml" Id="Refc35c3201754859" /><Relationship Type="http://schemas.openxmlformats.org/officeDocument/2006/relationships/notesMaster" Target="/ppt/notesMasters/notesMaster1.xml" Id="R72815e1cf1f74396" /></Relationships>
</file>

<file path=ppt/notesSlides/_rels/notesSlide24.xml.rels>&#65279;<?xml version="1.0" encoding="utf-8"?><Relationships xmlns="http://schemas.openxmlformats.org/package/2006/relationships"><Relationship Type="http://schemas.openxmlformats.org/officeDocument/2006/relationships/slide" Target="/ppt/slides/slide24.xml" Id="R64ba4d98d4064c54" /><Relationship Type="http://schemas.openxmlformats.org/officeDocument/2006/relationships/notesMaster" Target="/ppt/notesMasters/notesMaster1.xml" Id="Rc767c0c904554bbc" /></Relationships>
</file>

<file path=ppt/notesSlides/_rels/notesSlide25.xml.rels>&#65279;<?xml version="1.0" encoding="utf-8"?><Relationships xmlns="http://schemas.openxmlformats.org/package/2006/relationships"><Relationship Type="http://schemas.openxmlformats.org/officeDocument/2006/relationships/slide" Target="/ppt/slides/slide25.xml" Id="R81258ae9d4864ef8" /><Relationship Type="http://schemas.openxmlformats.org/officeDocument/2006/relationships/notesMaster" Target="/ppt/notesMasters/notesMaster1.xml" Id="Rb4249a74514c46ad" /></Relationships>
</file>

<file path=ppt/notesSlides/_rels/notesSlide26.xml.rels>&#65279;<?xml version="1.0" encoding="utf-8"?><Relationships xmlns="http://schemas.openxmlformats.org/package/2006/relationships"><Relationship Type="http://schemas.openxmlformats.org/officeDocument/2006/relationships/slide" Target="/ppt/slides/slide26.xml" Id="R6590c25a99f24d69" /><Relationship Type="http://schemas.openxmlformats.org/officeDocument/2006/relationships/notesMaster" Target="/ppt/notesMasters/notesMaster1.xml" Id="R1d3528f741ee4d1b" /></Relationships>
</file>

<file path=ppt/notesSlides/_rels/notesSlide27.xml.rels>&#65279;<?xml version="1.0" encoding="utf-8"?><Relationships xmlns="http://schemas.openxmlformats.org/package/2006/relationships"><Relationship Type="http://schemas.openxmlformats.org/officeDocument/2006/relationships/slide" Target="/ppt/slides/slide27.xml" Id="R87556f2af5944cad" /><Relationship Type="http://schemas.openxmlformats.org/officeDocument/2006/relationships/notesMaster" Target="/ppt/notesMasters/notesMaster1.xml" Id="Rf84969333fc047ea" /></Relationships>
</file>

<file path=ppt/notesSlides/_rels/notesSlide28.xml.rels>&#65279;<?xml version="1.0" encoding="utf-8"?><Relationships xmlns="http://schemas.openxmlformats.org/package/2006/relationships"><Relationship Type="http://schemas.openxmlformats.org/officeDocument/2006/relationships/slide" Target="/ppt/slides/slide28.xml" Id="Rc65a9d38d8ae4a90" /><Relationship Type="http://schemas.openxmlformats.org/officeDocument/2006/relationships/notesMaster" Target="/ppt/notesMasters/notesMaster1.xml" Id="R28289d204b834b25" /></Relationships>
</file>

<file path=ppt/notesSlides/_rels/notesSlide29.xml.rels>&#65279;<?xml version="1.0" encoding="utf-8"?><Relationships xmlns="http://schemas.openxmlformats.org/package/2006/relationships"><Relationship Type="http://schemas.openxmlformats.org/officeDocument/2006/relationships/slide" Target="/ppt/slides/slide29.xml" Id="R716ad90359cb4995" /><Relationship Type="http://schemas.openxmlformats.org/officeDocument/2006/relationships/notesMaster" Target="/ppt/notesMasters/notesMaster1.xml" Id="Re13fd5aecd084def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2eecffffd6804f0f" /><Relationship Type="http://schemas.openxmlformats.org/officeDocument/2006/relationships/notesMaster" Target="/ppt/notesMasters/notesMaster1.xml" Id="R4835ec18e4f34305" /></Relationships>
</file>

<file path=ppt/notesSlides/_rels/notesSlide30.xml.rels>&#65279;<?xml version="1.0" encoding="utf-8"?><Relationships xmlns="http://schemas.openxmlformats.org/package/2006/relationships"><Relationship Type="http://schemas.openxmlformats.org/officeDocument/2006/relationships/slide" Target="/ppt/slides/slide30.xml" Id="R3fb1f23c8ed44fee" /><Relationship Type="http://schemas.openxmlformats.org/officeDocument/2006/relationships/notesMaster" Target="/ppt/notesMasters/notesMaster1.xml" Id="Rf47fed8a1ad54e93" /></Relationships>
</file>

<file path=ppt/notesSlides/_rels/notesSlide31.xml.rels>&#65279;<?xml version="1.0" encoding="utf-8"?><Relationships xmlns="http://schemas.openxmlformats.org/package/2006/relationships"><Relationship Type="http://schemas.openxmlformats.org/officeDocument/2006/relationships/slide" Target="/ppt/slides/slide31.xml" Id="R67ad24edb33a4fc0" /><Relationship Type="http://schemas.openxmlformats.org/officeDocument/2006/relationships/notesMaster" Target="/ppt/notesMasters/notesMaster1.xml" Id="Rab6bd2a8592842c7" /></Relationships>
</file>

<file path=ppt/notesSlides/_rels/notesSlide32.xml.rels>&#65279;<?xml version="1.0" encoding="utf-8"?><Relationships xmlns="http://schemas.openxmlformats.org/package/2006/relationships"><Relationship Type="http://schemas.openxmlformats.org/officeDocument/2006/relationships/slide" Target="/ppt/slides/slide32.xml" Id="Ra64c6d1af2524839" /><Relationship Type="http://schemas.openxmlformats.org/officeDocument/2006/relationships/notesMaster" Target="/ppt/notesMasters/notesMaster1.xml" Id="R221173fbb5b8480e" /></Relationships>
</file>

<file path=ppt/notesSlides/_rels/notesSlide33.xml.rels>&#65279;<?xml version="1.0" encoding="utf-8"?><Relationships xmlns="http://schemas.openxmlformats.org/package/2006/relationships"><Relationship Type="http://schemas.openxmlformats.org/officeDocument/2006/relationships/slide" Target="/ppt/slides/slide33.xml" Id="Ra921a8b137194b79" /><Relationship Type="http://schemas.openxmlformats.org/officeDocument/2006/relationships/notesMaster" Target="/ppt/notesMasters/notesMaster1.xml" Id="R537f1ff5df8f42fb" /></Relationships>
</file>

<file path=ppt/notesSlides/_rels/notesSlide34.xml.rels>&#65279;<?xml version="1.0" encoding="utf-8"?><Relationships xmlns="http://schemas.openxmlformats.org/package/2006/relationships"><Relationship Type="http://schemas.openxmlformats.org/officeDocument/2006/relationships/slide" Target="/ppt/slides/slide34.xml" Id="Rff1d2e5aa86e427b" /><Relationship Type="http://schemas.openxmlformats.org/officeDocument/2006/relationships/notesMaster" Target="/ppt/notesMasters/notesMaster1.xml" Id="R3c4d2a1ac3a64a5e" /></Relationships>
</file>

<file path=ppt/notesSlides/_rels/notesSlide35.xml.rels>&#65279;<?xml version="1.0" encoding="utf-8"?><Relationships xmlns="http://schemas.openxmlformats.org/package/2006/relationships"><Relationship Type="http://schemas.openxmlformats.org/officeDocument/2006/relationships/slide" Target="/ppt/slides/slide35.xml" Id="R936e20a7f71447de" /><Relationship Type="http://schemas.openxmlformats.org/officeDocument/2006/relationships/notesMaster" Target="/ppt/notesMasters/notesMaster1.xml" Id="Rbcc81a15bbf64987" /></Relationships>
</file>

<file path=ppt/notesSlides/_rels/notesSlide36.xml.rels>&#65279;<?xml version="1.0" encoding="utf-8"?><Relationships xmlns="http://schemas.openxmlformats.org/package/2006/relationships"><Relationship Type="http://schemas.openxmlformats.org/officeDocument/2006/relationships/slide" Target="/ppt/slides/slide36.xml" Id="R5e71c3dea77a445a" /><Relationship Type="http://schemas.openxmlformats.org/officeDocument/2006/relationships/notesMaster" Target="/ppt/notesMasters/notesMaster1.xml" Id="R39f532a7edf242d6" /></Relationships>
</file>

<file path=ppt/notesSlides/_rels/notesSlide37.xml.rels>&#65279;<?xml version="1.0" encoding="utf-8"?><Relationships xmlns="http://schemas.openxmlformats.org/package/2006/relationships"><Relationship Type="http://schemas.openxmlformats.org/officeDocument/2006/relationships/slide" Target="/ppt/slides/slide37.xml" Id="Rd0c300dcb0df4f10" /><Relationship Type="http://schemas.openxmlformats.org/officeDocument/2006/relationships/notesMaster" Target="/ppt/notesMasters/notesMaster1.xml" Id="Ra7eaf8ef237b4b22" /></Relationships>
</file>

<file path=ppt/notesSlides/_rels/notesSlide38.xml.rels>&#65279;<?xml version="1.0" encoding="utf-8"?><Relationships xmlns="http://schemas.openxmlformats.org/package/2006/relationships"><Relationship Type="http://schemas.openxmlformats.org/officeDocument/2006/relationships/slide" Target="/ppt/slides/slide38.xml" Id="Ref2be2b000e64541" /><Relationship Type="http://schemas.openxmlformats.org/officeDocument/2006/relationships/notesMaster" Target="/ppt/notesMasters/notesMaster1.xml" Id="R73b6d591ffde494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b1f5e1146c9b4f53" /><Relationship Type="http://schemas.openxmlformats.org/officeDocument/2006/relationships/notesMaster" Target="/ppt/notesMasters/notesMaster1.xml" Id="R673d44609cb2464f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1a6b911bcc714adb" /><Relationship Type="http://schemas.openxmlformats.org/officeDocument/2006/relationships/notesMaster" Target="/ppt/notesMasters/notesMaster1.xml" Id="R4a82506b814449dc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0e920d3cb8104b35" /><Relationship Type="http://schemas.openxmlformats.org/officeDocument/2006/relationships/notesMaster" Target="/ppt/notesMasters/notesMaster1.xml" Id="R4bf430ac47134e88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81ec4648da6e4105" /><Relationship Type="http://schemas.openxmlformats.org/officeDocument/2006/relationships/notesMaster" Target="/ppt/notesMasters/notesMaster1.xml" Id="R4b8a7d891e774212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35882dbf11fd4f26" /><Relationship Type="http://schemas.openxmlformats.org/officeDocument/2006/relationships/notesMaster" Target="/ppt/notesMasters/notesMaster1.xml" Id="R58c5a585cf2047f4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3597645ccbd44dde" /><Relationship Type="http://schemas.openxmlformats.org/officeDocument/2006/relationships/notesMaster" Target="/ppt/notesMasters/notesMaster1.xml" Id="R383572eda86c4e0d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bd5ecb12ea2b46ac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0e91957482594a3d" /><Relationship Type="http://schemas.openxmlformats.org/officeDocument/2006/relationships/slideLayout" Target="/ppt/slideLayouts/slideLayout1.xml" Id="R9e1e2fe711464f14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9e1e2fe711464f14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727ad790b9b42e1" /><Relationship Type="http://schemas.openxmlformats.org/officeDocument/2006/relationships/image" Target="/ppt/media/image.jpeg" Id="R1118b6a63ec64416" /><Relationship Type="http://schemas.openxmlformats.org/officeDocument/2006/relationships/notesSlide" Target="/ppt/notesSlides/notesSlide1.xml" Id="Rd6ef79494d31447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5608dd8dbcc4e17" /><Relationship Type="http://schemas.openxmlformats.org/officeDocument/2006/relationships/image" Target="/ppt/media/image10.jpeg" Id="R889e0f79725f4e41" /><Relationship Type="http://schemas.openxmlformats.org/officeDocument/2006/relationships/notesSlide" Target="/ppt/notesSlides/notesSlide10.xml" Id="R45ca4ec11209404c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32d2e31bc754284" /><Relationship Type="http://schemas.openxmlformats.org/officeDocument/2006/relationships/image" Target="/ppt/media/image11.jpeg" Id="R644eebc5d0814007" /><Relationship Type="http://schemas.openxmlformats.org/officeDocument/2006/relationships/notesSlide" Target="/ppt/notesSlides/notesSlide11.xml" Id="Rde4676e8848d4873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41fae9d942c4c27" /><Relationship Type="http://schemas.openxmlformats.org/officeDocument/2006/relationships/image" Target="/ppt/media/image12.jpeg" Id="Rad66e28e8d0e421f" /><Relationship Type="http://schemas.openxmlformats.org/officeDocument/2006/relationships/notesSlide" Target="/ppt/notesSlides/notesSlide12.xml" Id="R4e0c4d44b1ce4bcc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1742c973b5b4541" /><Relationship Type="http://schemas.openxmlformats.org/officeDocument/2006/relationships/image" Target="/ppt/media/image13.jpeg" Id="R50298ce269d7456e" /><Relationship Type="http://schemas.openxmlformats.org/officeDocument/2006/relationships/notesSlide" Target="/ppt/notesSlides/notesSlide13.xml" Id="R21231d31d2e74c53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bf1b80ebc924c48" /><Relationship Type="http://schemas.openxmlformats.org/officeDocument/2006/relationships/image" Target="/ppt/media/image14.jpeg" Id="R29dc35b070fb4041" /><Relationship Type="http://schemas.openxmlformats.org/officeDocument/2006/relationships/notesSlide" Target="/ppt/notesSlides/notesSlide14.xml" Id="R56985676b2404b4a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24ce6f536d54a22" /><Relationship Type="http://schemas.openxmlformats.org/officeDocument/2006/relationships/image" Target="/ppt/media/image15.jpeg" Id="Re483ab099ad44b3c" /><Relationship Type="http://schemas.openxmlformats.org/officeDocument/2006/relationships/notesSlide" Target="/ppt/notesSlides/notesSlide15.xml" Id="Rcf494a46cb834ce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cfa968a5cce4bbe" /><Relationship Type="http://schemas.openxmlformats.org/officeDocument/2006/relationships/image" Target="/ppt/media/image16.jpeg" Id="R9bd983a0250f44f1" /><Relationship Type="http://schemas.openxmlformats.org/officeDocument/2006/relationships/notesSlide" Target="/ppt/notesSlides/notesSlide16.xml" Id="Rf803e6592f494938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beaffc010cf4bca" /><Relationship Type="http://schemas.openxmlformats.org/officeDocument/2006/relationships/image" Target="/ppt/media/image17.jpeg" Id="R32448214d4834a46" /><Relationship Type="http://schemas.openxmlformats.org/officeDocument/2006/relationships/notesSlide" Target="/ppt/notesSlides/notesSlide17.xml" Id="R1d230c357246449d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c41f8c43ce64b17" /><Relationship Type="http://schemas.openxmlformats.org/officeDocument/2006/relationships/image" Target="/ppt/media/image18.jpeg" Id="R98d8fb03f1db4e56" /><Relationship Type="http://schemas.openxmlformats.org/officeDocument/2006/relationships/notesSlide" Target="/ppt/notesSlides/notesSlide18.xml" Id="R50ca0a8299f248d7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db853464c3a4f58" /><Relationship Type="http://schemas.openxmlformats.org/officeDocument/2006/relationships/image" Target="/ppt/media/image19.jpeg" Id="R5dffe2c741f44cf8" /><Relationship Type="http://schemas.openxmlformats.org/officeDocument/2006/relationships/notesSlide" Target="/ppt/notesSlides/notesSlide19.xml" Id="R1835dabbf38a4c74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bda11e20518468b" /><Relationship Type="http://schemas.openxmlformats.org/officeDocument/2006/relationships/image" Target="/ppt/media/image2.jpeg" Id="R8f210061ed654f80" /><Relationship Type="http://schemas.openxmlformats.org/officeDocument/2006/relationships/notesSlide" Target="/ppt/notesSlides/notesSlide2.xml" Id="R79977a9f90c34f3b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f75dcf30d6f4999" /><Relationship Type="http://schemas.openxmlformats.org/officeDocument/2006/relationships/image" Target="/ppt/media/image20.jpeg" Id="Rae39c2815242423c" /><Relationship Type="http://schemas.openxmlformats.org/officeDocument/2006/relationships/notesSlide" Target="/ppt/notesSlides/notesSlide20.xml" Id="R6e2cdaa2977b4cde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dd4e93c2c8948c1" /><Relationship Type="http://schemas.openxmlformats.org/officeDocument/2006/relationships/image" Target="/ppt/media/image21.jpeg" Id="R9d712601cf6f43c5" /><Relationship Type="http://schemas.openxmlformats.org/officeDocument/2006/relationships/notesSlide" Target="/ppt/notesSlides/notesSlide21.xml" Id="Rca90844f0dff41e5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fe2852dd34e4b3c" /><Relationship Type="http://schemas.openxmlformats.org/officeDocument/2006/relationships/image" Target="/ppt/media/image22.jpeg" Id="Rfc8edf1447cd4d57" /><Relationship Type="http://schemas.openxmlformats.org/officeDocument/2006/relationships/notesSlide" Target="/ppt/notesSlides/notesSlide22.xml" Id="Rf86fdd17f6814f64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d53163b1048432b" /><Relationship Type="http://schemas.openxmlformats.org/officeDocument/2006/relationships/image" Target="/ppt/media/image23.jpeg" Id="R9498f5af62584571" /><Relationship Type="http://schemas.openxmlformats.org/officeDocument/2006/relationships/notesSlide" Target="/ppt/notesSlides/notesSlide23.xml" Id="Ra51036a66168420e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876a9760dce41cf" /><Relationship Type="http://schemas.openxmlformats.org/officeDocument/2006/relationships/image" Target="/ppt/media/image24.jpeg" Id="R7ada8323ce1849ec" /><Relationship Type="http://schemas.openxmlformats.org/officeDocument/2006/relationships/notesSlide" Target="/ppt/notesSlides/notesSlide24.xml" Id="R92d14e4abc2a4f58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bf95088540a4e60" /><Relationship Type="http://schemas.openxmlformats.org/officeDocument/2006/relationships/image" Target="/ppt/media/image25.jpeg" Id="Rd9290d0df2af4c7f" /><Relationship Type="http://schemas.openxmlformats.org/officeDocument/2006/relationships/notesSlide" Target="/ppt/notesSlides/notesSlide25.xml" Id="Rd1f543d8b6924ea0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efd76c67ee44dc7" /><Relationship Type="http://schemas.openxmlformats.org/officeDocument/2006/relationships/image" Target="/ppt/media/image26.jpeg" Id="R8c776bade8ac415d" /><Relationship Type="http://schemas.openxmlformats.org/officeDocument/2006/relationships/notesSlide" Target="/ppt/notesSlides/notesSlide26.xml" Id="R02ab88fb45bc4bde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c2400a6afe14844" /><Relationship Type="http://schemas.openxmlformats.org/officeDocument/2006/relationships/image" Target="/ppt/media/image27.jpeg" Id="R590f27dd94bc477f" /><Relationship Type="http://schemas.openxmlformats.org/officeDocument/2006/relationships/notesSlide" Target="/ppt/notesSlides/notesSlide27.xml" Id="R3af3fc64e6ec43af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8a5fc97f1464d14" /><Relationship Type="http://schemas.openxmlformats.org/officeDocument/2006/relationships/image" Target="/ppt/media/image28.jpeg" Id="R7260a1f01b554f44" /><Relationship Type="http://schemas.openxmlformats.org/officeDocument/2006/relationships/notesSlide" Target="/ppt/notesSlides/notesSlide28.xml" Id="Rcf9bddc98dcf4172" /></Relationships>
</file>

<file path=ppt/slides/_rels/slide2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87e046d8e3b4d9f" /><Relationship Type="http://schemas.openxmlformats.org/officeDocument/2006/relationships/image" Target="/ppt/media/image29.jpeg" Id="R71e9d93b9bcd4517" /><Relationship Type="http://schemas.openxmlformats.org/officeDocument/2006/relationships/notesSlide" Target="/ppt/notesSlides/notesSlide29.xml" Id="R9bec3b993f7b40f8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cbb536a73c04fd3" /><Relationship Type="http://schemas.openxmlformats.org/officeDocument/2006/relationships/image" Target="/ppt/media/image3.jpeg" Id="R741fd161ecb847a9" /><Relationship Type="http://schemas.openxmlformats.org/officeDocument/2006/relationships/notesSlide" Target="/ppt/notesSlides/notesSlide3.xml" Id="R226eb4fe249946c7" /></Relationships>
</file>

<file path=ppt/slides/_rels/slide3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0ba9fca60b948da" /><Relationship Type="http://schemas.openxmlformats.org/officeDocument/2006/relationships/image" Target="/ppt/media/image30.jpeg" Id="Rbbf44b4e576e43b1" /><Relationship Type="http://schemas.openxmlformats.org/officeDocument/2006/relationships/notesSlide" Target="/ppt/notesSlides/notesSlide30.xml" Id="Rece3364708c34d24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dfc7f7af0dc45c2" /><Relationship Type="http://schemas.openxmlformats.org/officeDocument/2006/relationships/image" Target="/ppt/media/image31.jpeg" Id="R7b9fcd08387a4107" /><Relationship Type="http://schemas.openxmlformats.org/officeDocument/2006/relationships/notesSlide" Target="/ppt/notesSlides/notesSlide31.xml" Id="Rffa6fe628047444f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ef4ab4cf91f449f" /><Relationship Type="http://schemas.openxmlformats.org/officeDocument/2006/relationships/image" Target="/ppt/media/image32.jpeg" Id="Rf1854842b5514f4f" /><Relationship Type="http://schemas.openxmlformats.org/officeDocument/2006/relationships/notesSlide" Target="/ppt/notesSlides/notesSlide32.xml" Id="R7f827f5cd87649b8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616cbf128c5410f" /><Relationship Type="http://schemas.openxmlformats.org/officeDocument/2006/relationships/image" Target="/ppt/media/image33.jpeg" Id="Re7c4c2950e974f43" /><Relationship Type="http://schemas.openxmlformats.org/officeDocument/2006/relationships/notesSlide" Target="/ppt/notesSlides/notesSlide33.xml" Id="R17ab724ce13f4808" /></Relationships>
</file>

<file path=ppt/slides/_rels/slide3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49b1e9f14bd4a51" /><Relationship Type="http://schemas.openxmlformats.org/officeDocument/2006/relationships/image" Target="/ppt/media/image34.jpeg" Id="R1614cbdd71cb47e5" /><Relationship Type="http://schemas.openxmlformats.org/officeDocument/2006/relationships/notesSlide" Target="/ppt/notesSlides/notesSlide34.xml" Id="R78bc1cc6c9fc4fee" /></Relationships>
</file>

<file path=ppt/slides/_rels/slide3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9221b61b38f4951" /><Relationship Type="http://schemas.openxmlformats.org/officeDocument/2006/relationships/image" Target="/ppt/media/image35.jpeg" Id="Rcd21a91785564496" /><Relationship Type="http://schemas.openxmlformats.org/officeDocument/2006/relationships/notesSlide" Target="/ppt/notesSlides/notesSlide35.xml" Id="Rf2d75610b77c4ea5" /></Relationships>
</file>

<file path=ppt/slides/_rels/slide3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d71795739794073" /><Relationship Type="http://schemas.openxmlformats.org/officeDocument/2006/relationships/image" Target="/ppt/media/image36.jpeg" Id="R011e0757e3b54560" /><Relationship Type="http://schemas.openxmlformats.org/officeDocument/2006/relationships/notesSlide" Target="/ppt/notesSlides/notesSlide36.xml" Id="R265ecbdaa8824fed" /></Relationships>
</file>

<file path=ppt/slides/_rels/slide3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2ea63a98f61424b" /><Relationship Type="http://schemas.openxmlformats.org/officeDocument/2006/relationships/image" Target="/ppt/media/image37.jpeg" Id="R77af23c7db0b4e3d" /><Relationship Type="http://schemas.openxmlformats.org/officeDocument/2006/relationships/notesSlide" Target="/ppt/notesSlides/notesSlide37.xml" Id="R7567113df7b54307" /></Relationships>
</file>

<file path=ppt/slides/_rels/slide3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a5284b1e39242f0" /><Relationship Type="http://schemas.openxmlformats.org/officeDocument/2006/relationships/image" Target="/ppt/media/image38.jpeg" Id="R182d283dbafd4761" /><Relationship Type="http://schemas.openxmlformats.org/officeDocument/2006/relationships/notesSlide" Target="/ppt/notesSlides/notesSlide38.xml" Id="R25ee92d774c7438c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46bc03a1dff4a21" /><Relationship Type="http://schemas.openxmlformats.org/officeDocument/2006/relationships/image" Target="/ppt/media/image4.jpeg" Id="R566a464c1ca949fe" /><Relationship Type="http://schemas.openxmlformats.org/officeDocument/2006/relationships/notesSlide" Target="/ppt/notesSlides/notesSlide4.xml" Id="R4197836833d848ba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171c572f9624cb1" /><Relationship Type="http://schemas.openxmlformats.org/officeDocument/2006/relationships/image" Target="/ppt/media/image5.jpeg" Id="R1a341403977d4e1e" /><Relationship Type="http://schemas.openxmlformats.org/officeDocument/2006/relationships/notesSlide" Target="/ppt/notesSlides/notesSlide5.xml" Id="R57e545f1c1054108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64fa394b30646be" /><Relationship Type="http://schemas.openxmlformats.org/officeDocument/2006/relationships/image" Target="/ppt/media/image6.jpeg" Id="R07fe4925d5eb4d9a" /><Relationship Type="http://schemas.openxmlformats.org/officeDocument/2006/relationships/notesSlide" Target="/ppt/notesSlides/notesSlide6.xml" Id="Ra05e179f0fe047f7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cdf51d5bb89474c" /><Relationship Type="http://schemas.openxmlformats.org/officeDocument/2006/relationships/image" Target="/ppt/media/image7.jpeg" Id="R2ffc8910d9d34cd1" /><Relationship Type="http://schemas.openxmlformats.org/officeDocument/2006/relationships/notesSlide" Target="/ppt/notesSlides/notesSlide7.xml" Id="Rc0e8d23fdc76488d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c21db42fe324b4d" /><Relationship Type="http://schemas.openxmlformats.org/officeDocument/2006/relationships/image" Target="/ppt/media/image8.jpeg" Id="R4d17dbf624a74cf8" /><Relationship Type="http://schemas.openxmlformats.org/officeDocument/2006/relationships/notesSlide" Target="/ppt/notesSlides/notesSlide8.xml" Id="R8e401775283b4653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ce1c2dca2a24610" /><Relationship Type="http://schemas.openxmlformats.org/officeDocument/2006/relationships/image" Target="/ppt/media/image9.jpeg" Id="R1431786fcbe94daf" /><Relationship Type="http://schemas.openxmlformats.org/officeDocument/2006/relationships/notesSlide" Target="/ppt/notesSlides/notesSlide9.xml" Id="Re053396c78874797" /></Relationships>
</file>

<file path=ppt/slides/slide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118b6a63ec64416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33598"/>
      </p:ext>
    </p:extLst>
  </p:cSld>
</p:sld>
</file>

<file path=ppt/slides/slide10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89e0f79725f4e41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28583"/>
      </p:ext>
    </p:extLst>
  </p:cSld>
</p:sld>
</file>

<file path=ppt/slides/slide1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44eebc5d0814007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1409"/>
      </p:ext>
    </p:extLst>
  </p:cSld>
</p:sld>
</file>

<file path=ppt/slides/slide1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d66e28e8d0e421f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52321"/>
      </p:ext>
    </p:extLst>
  </p:cSld>
</p:sld>
</file>

<file path=ppt/slides/slide1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0298ce269d7456e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8987"/>
      </p:ext>
    </p:extLst>
  </p:cSld>
</p:sld>
</file>

<file path=ppt/slides/slide1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9dc35b070fb4041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84878"/>
      </p:ext>
    </p:extLst>
  </p:cSld>
</p:sld>
</file>

<file path=ppt/slides/slide1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483ab099ad44b3c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38246"/>
      </p:ext>
    </p:extLst>
  </p:cSld>
</p:sld>
</file>

<file path=ppt/slides/slide1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bd983a0250f44f1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53116"/>
      </p:ext>
    </p:extLst>
  </p:cSld>
</p:sld>
</file>

<file path=ppt/slides/slide1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2448214d4834a46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59536"/>
      </p:ext>
    </p:extLst>
  </p:cSld>
</p:sld>
</file>

<file path=ppt/slides/slide1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8d8fb03f1db4e56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16429"/>
      </p:ext>
    </p:extLst>
  </p:cSld>
</p:sld>
</file>

<file path=ppt/slides/slide1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dffe2c741f44cf8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50240"/>
      </p:ext>
    </p:extLst>
  </p:cSld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f210061ed654f80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06716"/>
      </p:ext>
    </p:extLst>
  </p:cSld>
</p:sld>
</file>

<file path=ppt/slides/slide20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e39c2815242423c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2871"/>
      </p:ext>
    </p:extLst>
  </p:cSld>
</p:sld>
</file>

<file path=ppt/slides/slide2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d712601cf6f43c5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19776"/>
      </p:ext>
    </p:extLst>
  </p:cSld>
</p:sld>
</file>

<file path=ppt/slides/slide2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c8edf1447cd4d57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3588"/>
      </p:ext>
    </p:extLst>
  </p:cSld>
</p:sld>
</file>

<file path=ppt/slides/slide2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498f5af62584571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32547"/>
      </p:ext>
    </p:extLst>
  </p:cSld>
</p:sld>
</file>

<file path=ppt/slides/slide2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ada8323ce1849ec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25142"/>
      </p:ext>
    </p:extLst>
  </p:cSld>
</p:sld>
</file>

<file path=ppt/slides/slide2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9290d0df2af4c7f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80193"/>
      </p:ext>
    </p:extLst>
  </p:cSld>
</p:sld>
</file>

<file path=ppt/slides/slide2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c776bade8ac415d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75247"/>
      </p:ext>
    </p:extLst>
  </p:cSld>
</p:sld>
</file>

<file path=ppt/slides/slide2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90f27dd94bc477f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7833"/>
      </p:ext>
    </p:extLst>
  </p:cSld>
</p:sld>
</file>

<file path=ppt/slides/slide2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260a1f01b554f44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97661"/>
      </p:ext>
    </p:extLst>
  </p:cSld>
</p:sld>
</file>

<file path=ppt/slides/slide2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1e9d93b9bcd4517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6385"/>
      </p:ext>
    </p:extLst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41fd161ecb847a9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81923"/>
      </p:ext>
    </p:extLst>
  </p:cSld>
</p:sld>
</file>

<file path=ppt/slides/slide30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bf44b4e576e43b1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72921"/>
      </p:ext>
    </p:extLst>
  </p:cSld>
</p:sld>
</file>

<file path=ppt/slides/slide3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b9fcd08387a4107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99206"/>
      </p:ext>
    </p:extLst>
  </p:cSld>
</p:sld>
</file>

<file path=ppt/slides/slide3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1854842b5514f4f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37775"/>
      </p:ext>
    </p:extLst>
  </p:cSld>
</p:sld>
</file>

<file path=ppt/slides/slide3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7c4c2950e974f43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14320"/>
      </p:ext>
    </p:extLst>
  </p:cSld>
</p:sld>
</file>

<file path=ppt/slides/slide3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614cbdd71cb47e5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17763"/>
      </p:ext>
    </p:extLst>
  </p:cSld>
</p:sld>
</file>

<file path=ppt/slides/slide3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d21a91785564496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49185"/>
      </p:ext>
    </p:extLst>
  </p:cSld>
</p:sld>
</file>

<file path=ppt/slides/slide3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11e0757e3b54560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97118"/>
      </p:ext>
    </p:extLst>
  </p:cSld>
</p:sld>
</file>

<file path=ppt/slides/slide3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7af23c7db0b4e3d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5304"/>
      </p:ext>
    </p:extLst>
  </p:cSld>
</p:sld>
</file>

<file path=ppt/slides/slide3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82d283dbafd4761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84739"/>
      </p:ext>
    </p:extLst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66a464c1ca949fe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0537"/>
      </p:ext>
    </p:extLst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a341403977d4e1e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01251"/>
      </p:ext>
    </p:extLst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7fe4925d5eb4d9a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98334"/>
      </p:ext>
    </p:extLst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ffc8910d9d34cd1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87780"/>
      </p:ext>
    </p:extLst>
  </p:cSld>
</p:sld>
</file>

<file path=ppt/slides/slide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d17dbf624a74cf8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4320"/>
      </p:ext>
    </p:extLst>
  </p:cSld>
</p:sld>
</file>

<file path=ppt/slides/slide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431786fcbe94daf"/>
          <a:srcRect xmlns:a="http://schemas.openxmlformats.org/drawingml/2006/main" l="0" t="0" r="0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93256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2026-07-14T09:37:31.9050000Z</dcterms:created>
  <dcterms:modified xsi:type="dcterms:W3CDTF">2026-07-14T09:37:31.9050000Z</dcterms:modified>
</coreProperties>
</file>